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352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RETICULO ENDOTHELIAL SYSTEM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MACROPHAGE SYSTEM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257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Dr.T.S.Asta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Eshwaran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Dept. of Physiology,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SKHMC,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Kulasekharam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i="1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5400" i="1" dirty="0" smtClean="0">
                <a:solidFill>
                  <a:srgbClr val="00B050"/>
                </a:solidFill>
                <a:latin typeface="Algerian" pitchFamily="82" charset="0"/>
              </a:rPr>
              <a:t>THANK YOU</a:t>
            </a:r>
            <a:endParaRPr lang="en-US" sz="5400" i="1" dirty="0">
              <a:solidFill>
                <a:srgbClr val="00B050"/>
              </a:solidFill>
              <a:latin typeface="Algerian" pitchFamily="8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RETICULO ENDOTHELIAL SYSTEM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MACROPHAGE SYSTEM</a:t>
            </a:r>
          </a:p>
          <a:p>
            <a:pPr algn="ctr">
              <a:buNone/>
            </a:pP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System of primitive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phagocytic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cells, which play an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role in defense mechanism of the body.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reticuloendothelial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 are found in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1.Endothelial lining of vascular and lymph channels.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Connective tissue and some organs like spleen, liver, lungs, lymph nodes, bone marrow, etc.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Reticular cells in these tissues form the tissue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macrophage system.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Reticuloendothelial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 are classified into two types: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1. Fixed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reticuloendothelial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 or tissue macrophages.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2. Wandering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reticuloendothelial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FIXED RETICULOENDOTHELIAL CELLS –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TISSUE MACROPHAGES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Fixed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reticuloendothelial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 are also called the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 macrophages or fixed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because, these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cells are usually located in the tissues.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They are generally fixed, but under suitable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stimulus, these cells become motile.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Tissue </a:t>
            </a: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Connective tissue and loose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areolar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connective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tissue of the serous membrane like pleura,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omentum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mesentery.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Reticulum cells.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	Spleen, lymph node and bone marrow.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Endothelial cells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Lining membrane of the blood sinuses of spleen, bone marrow, adrenal cortex, pituitary and liver. In the liver appear as large, flat,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stellate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cells lining the blood capillaries and known as </a:t>
            </a:r>
            <a:r>
              <a:rPr lang="en-US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Kupffer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cells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Microglia.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Small cells found in the central nervous system.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WANDERING RETICULO-ENDOTHELIAL CELLS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Also called as free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They are 2 types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1.Free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of Blood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i.Neutrophills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Monocytes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2.Free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of Solid tissue.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During emergency , the fixed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histiocytes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connective tissue and other organs become wandering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FUNCTIONS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1.Phagocytosis: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Main characteristic property of this system cells. They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engulf foreign particles, bacteria, and parasites. So it act 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defensive mechanism.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Formation of antibodies: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Antitoxic and antibacterial bodies are manufactured by</a:t>
            </a:r>
          </a:p>
          <a:p>
            <a:pPr marL="624078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system. Act as Protective function.</a:t>
            </a:r>
          </a:p>
          <a:p>
            <a:pPr marL="624078" indent="-514350"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Secretion of bactericidal agents.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The important bactericidal agents of macrophages are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oxidants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Oxidant is a substance that oxidizes another substance.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Oxidants secreted by macrophages are: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Superoxide (O2– 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Hydrogen peroxide (H2O2)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 Hydroxyl ions (OH–).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Bacteria which cannot be digested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lysosomal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Enzymes are degraded by these oxidants.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Secretion of Interleukins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 macrophages secrete interleukins, which help in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Immunity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 Interleukin-1 (IL-1):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Accelerates the maturation and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proliferation of specific B lymphocytes and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T-lymphocytes.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ii. Interleukin-6 (IL-6):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Causes the growth of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B-lymphocytes and production of antibodies.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iii. Interleukin-12 (IL-12):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Influences the T helper cells.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Secretion of Tumor Necrosis Factors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Tumor necrosis factors (TNF) are secreted by tissue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macrophages: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TNF-α: Causes necrosis of tumor and activates the immune responses in the body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 TNF-β: Stimulates immune system and vascular response, in addition to causing necrosis of tumor.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6.Distruction of senile RBC and WBC.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7.Storage function.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amount of lipids, cholesterol and iron are stored in RE cells.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8. Manufacture of Plasma Proteins.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Serum globulin and certain plasma proteins. 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en-US" b="1" i="1" dirty="0" smtClean="0"/>
              <a:t>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Secretion of Colony-stimulation Factor.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Secreted by macrophages is M-CSF. It accelerates the growth of granulocytes,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monocytes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macrophages.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285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RETICULO ENDOTHELIAL SYSTEM  or MACROPHAGE SYSTEM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RETICULO ENDOTHELIAL SYSTEM  or MACROPHAGE SYSTEM</dc:title>
  <dc:creator>user</dc:creator>
  <cp:lastModifiedBy>user</cp:lastModifiedBy>
  <cp:revision>7</cp:revision>
  <dcterms:created xsi:type="dcterms:W3CDTF">2006-08-16T00:00:00Z</dcterms:created>
  <dcterms:modified xsi:type="dcterms:W3CDTF">2021-11-02T04:32:49Z</dcterms:modified>
</cp:coreProperties>
</file>